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4"/>
  </p:notesMasterIdLst>
  <p:sldIdLst>
    <p:sldId id="350" r:id="rId4"/>
    <p:sldId id="342" r:id="rId5"/>
    <p:sldId id="296" r:id="rId6"/>
    <p:sldId id="347" r:id="rId7"/>
    <p:sldId id="352" r:id="rId8"/>
    <p:sldId id="345" r:id="rId9"/>
    <p:sldId id="346" r:id="rId10"/>
    <p:sldId id="353" r:id="rId11"/>
    <p:sldId id="354" r:id="rId12"/>
    <p:sldId id="351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232" b="1">
                <a:solidFill>
                  <a:srgbClr val="D60093"/>
                </a:solidFill>
              </a:rPr>
              <a:t>1</a:t>
            </a:r>
            <a:r>
              <a:rPr lang="zh-CN" altLang="en-US" sz="4232" b="1">
                <a:solidFill>
                  <a:srgbClr val="D60093"/>
                </a:solidFill>
              </a:rPr>
              <a:t>　场景歌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747428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一、用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Segoe UI Symbol" panose="020B0502040204020203" pitchFamily="34" charset="0"/>
                <a:cs typeface="Segoe UI Symbol" panose="020B0502040204020203" pitchFamily="34" charset="0"/>
              </a:rPr>
              <a:t>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选出加点字的正确读音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帆船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fān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tān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港湾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ɡǎn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ɡǎnɡ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垂柳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zhuī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chuí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bào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dào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鱼塘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táng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tāng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一行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xínɡ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hánɡ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900481" y="2651714"/>
            <a:ext cx="7618175" cy="1183973"/>
            <a:chOff x="900481" y="2651714"/>
            <a:chExt cx="7618175" cy="1183973"/>
          </a:xfrm>
        </p:grpSpPr>
        <p:sp>
          <p:nvSpPr>
            <p:cNvPr id="14" name="矩形 13"/>
            <p:cNvSpPr/>
            <p:nvPr/>
          </p:nvSpPr>
          <p:spPr>
            <a:xfrm>
              <a:off x="900481" y="2651714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8" name="矩形 17"/>
            <p:cNvSpPr/>
            <p:nvPr/>
          </p:nvSpPr>
          <p:spPr>
            <a:xfrm>
              <a:off x="1193186" y="3294390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9" name="矩形 18"/>
            <p:cNvSpPr/>
            <p:nvPr/>
          </p:nvSpPr>
          <p:spPr>
            <a:xfrm>
              <a:off x="4328271" y="2651714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0" name="矩形 19"/>
            <p:cNvSpPr/>
            <p:nvPr/>
          </p:nvSpPr>
          <p:spPr>
            <a:xfrm>
              <a:off x="4372408" y="3223313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1" name="矩形 20"/>
            <p:cNvSpPr/>
            <p:nvPr/>
          </p:nvSpPr>
          <p:spPr>
            <a:xfrm>
              <a:off x="8225951" y="2651714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2" name="矩形 21"/>
            <p:cNvSpPr/>
            <p:nvPr/>
          </p:nvSpPr>
          <p:spPr>
            <a:xfrm>
              <a:off x="8032406" y="3312467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</p:grpSp>
      <p:sp>
        <p:nvSpPr>
          <p:cNvPr id="23" name="矩形 22"/>
          <p:cNvSpPr>
            <a:spLocks noChangeAspect="1"/>
          </p:cNvSpPr>
          <p:nvPr/>
        </p:nvSpPr>
        <p:spPr>
          <a:xfrm>
            <a:off x="1949233" y="2538991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6724541" y="2524411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10653367" y="2549679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3101829" y="3106895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5206042" y="3208782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10653366" y="3185622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692150" y="646446"/>
            <a:ext cx="10807700" cy="3868306"/>
            <a:chOff x="692150" y="646446"/>
            <a:chExt cx="10807700" cy="3868306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646446"/>
              <a:ext cx="10807700" cy="363791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二、读拼音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写汉字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这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公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的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阴凉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有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一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少先</a:t>
              </a:r>
              <a:r>
                <a:rPr lang="zh-CN" altLang="zh-CN" sz="320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员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他们正在练习吹铜号呢。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914638" y="1272409"/>
              <a:ext cx="1263991" cy="1583315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72545" y="1322391"/>
              <a:ext cx="1257143" cy="1533333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309028" y="1327152"/>
              <a:ext cx="1228571" cy="152381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592981" y="1341438"/>
              <a:ext cx="1123810" cy="1495238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34876" y="2952847"/>
              <a:ext cx="1247619" cy="1561905"/>
            </a:xfrm>
            <a:prstGeom prst="rect">
              <a:avLst/>
            </a:prstGeom>
          </p:spPr>
        </p:pic>
      </p:grpSp>
      <p:sp>
        <p:nvSpPr>
          <p:cNvPr id="9" name="矩形 8"/>
          <p:cNvSpPr>
            <a:spLocks noChangeAspect="1"/>
          </p:cNvSpPr>
          <p:nvPr/>
        </p:nvSpPr>
        <p:spPr>
          <a:xfrm>
            <a:off x="2198414" y="1633900"/>
            <a:ext cx="748923" cy="992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18" charset="0"/>
              </a:rPr>
              <a:t>座</a:t>
            </a:r>
            <a:endParaRPr lang="zh-CN" altLang="en-US" sz="440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036370" y="1633900"/>
            <a:ext cx="748923" cy="992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18" charset="0"/>
              </a:rPr>
              <a:t>园</a:t>
            </a:r>
            <a:endParaRPr lang="zh-CN" altLang="en-US" sz="440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6590316" y="1638918"/>
            <a:ext cx="748923" cy="992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18" charset="0"/>
              </a:rPr>
              <a:t>处</a:t>
            </a:r>
            <a:endParaRPr lang="zh-CN" altLang="en-US" sz="440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8769801" y="1633900"/>
            <a:ext cx="748923" cy="992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18" charset="0"/>
              </a:rPr>
              <a:t>群</a:t>
            </a:r>
            <a:endParaRPr lang="zh-CN" altLang="en-US" sz="440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1084223" y="3316579"/>
            <a:ext cx="748923" cy="992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18" charset="0"/>
              </a:rPr>
              <a:t>队</a:t>
            </a:r>
            <a:endParaRPr lang="zh-CN" altLang="en-US" sz="44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747428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三、读一读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选字填空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【快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块】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乐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土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【领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令】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命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973162" y="2230099"/>
            <a:ext cx="595035" cy="746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</a:rPr>
              <a:t>快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010276" y="2230099"/>
            <a:ext cx="595035" cy="746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</a:rPr>
              <a:t>块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568197" y="2865811"/>
            <a:ext cx="595035" cy="746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</a:rPr>
              <a:t>令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843953" y="2865811"/>
            <a:ext cx="595035" cy="746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</a:rPr>
              <a:t>领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031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425819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四、选择合适的词填空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填序号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艘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方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道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④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群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⑤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⑥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条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队旗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小溪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军舰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帆船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飞鸟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鱼塘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1444638" y="2517468"/>
            <a:ext cx="595035" cy="746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</a:rPr>
              <a:t>⑤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4513362" y="2517467"/>
            <a:ext cx="595035" cy="746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</a:rPr>
              <a:t>③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7709088" y="2517466"/>
            <a:ext cx="595035" cy="746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</a:rPr>
              <a:t>①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444638" y="3144513"/>
            <a:ext cx="595035" cy="746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</a:rPr>
              <a:t>⑥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4513362" y="3144512"/>
            <a:ext cx="595035" cy="746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</a:rPr>
              <a:t>④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7709088" y="3144511"/>
            <a:ext cx="595035" cy="746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</a:rPr>
              <a:t>②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762097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五、阅读儿歌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量词歌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刘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畅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一张桌子两杯茶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三棵柳树四朵花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五条鱼儿水中游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六只鸭子岸上耍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七本书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八幅画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九面彩旗呼啦啦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十个娃娃排排坐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嘀嘀嗒嗒吹喇叭。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选自央视网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有删改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79596"/>
            <a:ext cx="480131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根据儿歌内容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连一连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AC2QXR11.eps" descr="id:214748785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1398814"/>
            <a:ext cx="10449565" cy="2106386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1175107" y="1827298"/>
            <a:ext cx="2123264" cy="116627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1175107" y="1827299"/>
            <a:ext cx="2286000" cy="116627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6158411" y="1827297"/>
            <a:ext cx="2123264" cy="116627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8531497" y="1853758"/>
            <a:ext cx="2123264" cy="116627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5916932" y="1868871"/>
            <a:ext cx="4819197" cy="115115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1694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156497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小明读了《量词歌》之后又仿写了几句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请你帮他检查一下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画出句中用错的词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并在下面的横线上改正。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一头牛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两匹马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三条鲤鱼四只鸭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五个书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六支笔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七棵果树八朵花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九架飞机十辆车。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2150" y="3556000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本</a:t>
            </a: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3200"/>
          </a:p>
        </p:txBody>
      </p:sp>
      <p:cxnSp>
        <p:nvCxnSpPr>
          <p:cNvPr id="4" name="直接连接符 3"/>
          <p:cNvCxnSpPr/>
          <p:nvPr/>
        </p:nvCxnSpPr>
        <p:spPr>
          <a:xfrm flipV="1">
            <a:off x="6707520" y="2928257"/>
            <a:ext cx="509709" cy="1191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2536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748</TotalTime>
  <Words>157</Words>
  <Application>Microsoft Office PowerPoint</Application>
  <PresentationFormat>宽屏</PresentationFormat>
  <Paragraphs>70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28" baseType="lpstr">
      <vt:lpstr>NEU-BZ-S92</vt:lpstr>
      <vt:lpstr>方正楷体_GBK</vt:lpstr>
      <vt:lpstr>方正宋黑_GBK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Segoe UI Symbol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2021-07-19T03:09:34Z</dcterms:created>
  <dcterms:modified xsi:type="dcterms:W3CDTF">2025-08-29T02:13:36Z</dcterms:modified>
</cp:coreProperties>
</file>